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58206F-C74C-D6B4-2168-58B50B18F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1538989-11AC-CABB-FA1B-FAE4C8779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8429B4-48BD-610F-C53B-5CE18338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8251-E916-47F4-95B9-4145619A4D46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AFA1BD-8666-6F4E-D33A-3030F8BA9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10D1D4-DE83-AD86-16A0-7469A8A9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6876-B5FD-4919-B61F-38283BCBB4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69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C224FE-6547-E3AF-4A2A-4F463D1C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96FF8E-82F1-6058-C879-32C8337E4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D764D6-D0C7-5AEC-716A-E5D0379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8251-E916-47F4-95B9-4145619A4D46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0C49B9-0212-FC07-53CA-DC8D76F9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320CBB-5D25-0453-D1E5-5E6C559F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6876-B5FD-4919-B61F-38283BCBB4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80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B2A0A77-A186-C4FB-A2ED-BB98E9321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B6C5F62-73C8-0673-4DAF-97FA05FF8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DDA747-5255-9EB7-5460-91474F9F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8251-E916-47F4-95B9-4145619A4D46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7921AA-4774-EE12-7876-C2A77F10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395360-5F51-3A82-3ED8-D881EEB5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6876-B5FD-4919-B61F-38283BCBB4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95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90EBA3-EE58-F011-53AC-58674DEF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DB6D5D-0421-EA4C-C63D-2D48AE50B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7FBE36-7484-3F85-5BAA-7D5B1363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8251-E916-47F4-95B9-4145619A4D46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8F860A-AC1A-4669-C7C0-2B491302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54E1EF-3776-EF02-2C61-4F1D9F43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6876-B5FD-4919-B61F-38283BCBB4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5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FDDC01-C0EF-E8F1-CCCE-84AFBBF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3F6C90-1030-7F39-9073-AB5B31A73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0B2D2F-EF70-2DB3-31F9-61E1D3EF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8251-E916-47F4-95B9-4145619A4D46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92BDFC-F094-FC7C-87B6-DF8D0BBD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B4ABB2-A516-C07C-5483-123B0B63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6876-B5FD-4919-B61F-38283BCBB4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29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E2B036-BB6D-CC3B-3D01-FDFF8AC62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8DEF02-3391-1E2B-52AF-380B83FB5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7808C87-98B4-B80B-6C1C-ED04B3D9C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54F110-F29F-01C4-AFD1-AFFF9CDDE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8251-E916-47F4-95B9-4145619A4D46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5CE283-93B8-8B92-E6A4-45B5F21B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03C704-3F9E-4255-8767-48ED93A3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6876-B5FD-4919-B61F-38283BCBB4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79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5D4732-4B4C-779A-AD4D-B021BB63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30AFEA-934F-44FF-D1A7-DE1B34C11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A39706-0FB1-C33A-145E-D2A418BA0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16484B0-CE9D-293A-F8C3-C8063C689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3B591D-2AE5-C143-66AC-85E409700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F6EC4B-112C-0F1D-CF70-A15CD98F5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8251-E916-47F4-95B9-4145619A4D46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9A8302A-36BF-9556-2882-26881ACED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E3D9C87-1C39-7E82-DA0E-A3865EA2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6876-B5FD-4919-B61F-38283BCBB4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0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1F1B87-7BEC-D6E5-6808-B9CF6273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273F4A2-C983-620D-4C0B-A8991018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8251-E916-47F4-95B9-4145619A4D46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A2855D2-23FD-350B-76C5-70B23146B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6E612C4-8118-DA04-ABFE-54D8D1CA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6876-B5FD-4919-B61F-38283BCBB4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2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34333FC-1A85-5D9A-1040-F39F4E58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8251-E916-47F4-95B9-4145619A4D46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E2D1059-941A-2E72-3F00-16710335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71867-78E0-43D8-9BF2-45603ED9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6876-B5FD-4919-B61F-38283BCBB4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12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696C79-19DC-81E1-F6B6-26C53D40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534831-6181-5A07-095E-2459E308D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4C457D5-6EA3-892A-14BF-1AA7C2D39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D9A025-69A1-3499-0FF1-818077AC3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8251-E916-47F4-95B9-4145619A4D46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57B10B-BA64-4F36-14D0-0003CD37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AF0050-DDE3-413B-4C26-CBD12270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6876-B5FD-4919-B61F-38283BCBB4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82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845E7-B72A-FE08-B410-3DC533DD0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3D93EFC-B0C2-8CE5-AA35-F1BBDBD2D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D8383A-0BEC-4774-EE95-41F911CAF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58E3C2-467D-821A-A2E8-5F53AB48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8251-E916-47F4-95B9-4145619A4D46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0DDC66-AB9A-FC14-4607-049F3B2F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C4CE80-E15B-DDEA-2798-85533338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6876-B5FD-4919-B61F-38283BCBB4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41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0B46BE8-CA09-36D1-E259-B34BCF2ED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5A826F-C7B3-7931-8D92-B2078E850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5D6F7B-DE02-BFBE-A6CC-3ACB5C1E38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98251-E916-47F4-95B9-4145619A4D46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63F71B-D663-8EE5-AF21-E07E35929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BE282A-7BDF-EDFD-A60B-103991A5F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6876-B5FD-4919-B61F-38283BCBB4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82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0AD175-0262-5B4D-E928-FBC7AD0A8D46}"/>
              </a:ext>
            </a:extLst>
          </p:cNvPr>
          <p:cNvSpPr txBox="1"/>
          <p:nvPr/>
        </p:nvSpPr>
        <p:spPr>
          <a:xfrm>
            <a:off x="0" y="0"/>
            <a:ext cx="12192000" cy="2616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ja-JP" altLang="en-US" sz="1100" b="1" i="0" dirty="0">
                <a:solidFill>
                  <a:schemeClr val="bg1"/>
                </a:solidFill>
                <a:effectLst/>
                <a:latin typeface="游ゴシック体"/>
              </a:rPr>
              <a:t>募集職種一覧</a:t>
            </a:r>
            <a:r>
              <a:rPr lang="ja-JP" altLang="en-US" sz="1100" b="0" i="0" dirty="0">
                <a:solidFill>
                  <a:schemeClr val="bg1"/>
                </a:solidFill>
                <a:effectLst/>
                <a:latin typeface="游ゴシック体"/>
              </a:rPr>
              <a:t>リフォーム営業</a:t>
            </a:r>
            <a:endParaRPr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2A37837-4107-BB71-A52F-2EE83A95E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0" y="261610"/>
            <a:ext cx="11545911" cy="362953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63CB22C-6F87-87EF-7A43-08D9AC537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1363"/>
            <a:ext cx="11698333" cy="348663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7C259AF-5085-56EE-DC3A-3076E6EFD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" y="2177538"/>
            <a:ext cx="2398011" cy="125146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152DCF1-56D5-E90D-A672-485CB5D37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9" y="5535254"/>
            <a:ext cx="2398011" cy="1251462"/>
          </a:xfrm>
          <a:prstGeom prst="rect">
            <a:avLst/>
          </a:prstGeom>
        </p:spPr>
      </p:pic>
      <p:sp>
        <p:nvSpPr>
          <p:cNvPr id="13" name="矢印: 下 12">
            <a:extLst>
              <a:ext uri="{FF2B5EF4-FFF2-40B4-BE49-F238E27FC236}">
                <a16:creationId xmlns:a16="http://schemas.microsoft.com/office/drawing/2014/main" id="{1CE703B3-43DE-033D-11BF-7F17871CDD9D}"/>
              </a:ext>
            </a:extLst>
          </p:cNvPr>
          <p:cNvSpPr/>
          <p:nvPr/>
        </p:nvSpPr>
        <p:spPr>
          <a:xfrm>
            <a:off x="115539" y="1653574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7D92E6AF-E317-196F-D42B-986BDEA07259}"/>
              </a:ext>
            </a:extLst>
          </p:cNvPr>
          <p:cNvSpPr/>
          <p:nvPr/>
        </p:nvSpPr>
        <p:spPr>
          <a:xfrm>
            <a:off x="-8587" y="4861680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445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83440B-AEA5-B327-36EA-634D440B4AD8}"/>
              </a:ext>
            </a:extLst>
          </p:cNvPr>
          <p:cNvSpPr txBox="1"/>
          <p:nvPr/>
        </p:nvSpPr>
        <p:spPr>
          <a:xfrm>
            <a:off x="0" y="0"/>
            <a:ext cx="12192000" cy="2616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TW" altLang="en-US" sz="1100" b="1" i="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募集職種一覧</a:t>
            </a:r>
            <a:r>
              <a:rPr lang="zh-TW" altLang="en-US" sz="1100" b="0" i="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建築士</a:t>
            </a:r>
            <a:endParaRPr lang="ja-JP" altLang="en-US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3A2B02-3301-BEE7-65D3-8E695EDC9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8" y="332718"/>
            <a:ext cx="11450648" cy="281026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452FDBD-E5F8-6D9A-2127-86045DE4C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093"/>
            <a:ext cx="11469701" cy="287695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249BA09-B80D-48EE-1434-5AA66A8F2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4" y="1737851"/>
            <a:ext cx="2108524" cy="140678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20B50D5-34D8-A658-C2ED-42EF6FC79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4" y="4948084"/>
            <a:ext cx="2108524" cy="1406781"/>
          </a:xfrm>
          <a:prstGeom prst="rect">
            <a:avLst/>
          </a:prstGeom>
        </p:spPr>
      </p:pic>
      <p:sp>
        <p:nvSpPr>
          <p:cNvPr id="11" name="矢印: 下 10">
            <a:extLst>
              <a:ext uri="{FF2B5EF4-FFF2-40B4-BE49-F238E27FC236}">
                <a16:creationId xmlns:a16="http://schemas.microsoft.com/office/drawing/2014/main" id="{AB1A41B0-0616-7152-245E-D40D30DCB9F3}"/>
              </a:ext>
            </a:extLst>
          </p:cNvPr>
          <p:cNvSpPr/>
          <p:nvPr/>
        </p:nvSpPr>
        <p:spPr>
          <a:xfrm>
            <a:off x="1832338" y="1310716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F09561B1-BA76-308B-039C-E8B5689B243D}"/>
              </a:ext>
            </a:extLst>
          </p:cNvPr>
          <p:cNvSpPr/>
          <p:nvPr/>
        </p:nvSpPr>
        <p:spPr>
          <a:xfrm>
            <a:off x="1832338" y="4503350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3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0F2901E-97C7-A756-1372-FACFE2B99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5" y="113000"/>
            <a:ext cx="11698333" cy="321037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D23799B-98F7-F429-DCB7-D9E257D9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1622122" cy="28960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2DA9627-0518-8D35-A2C7-7DA9E7B3C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4" y="1737851"/>
            <a:ext cx="2108524" cy="1406781"/>
          </a:xfrm>
          <a:prstGeom prst="rect">
            <a:avLst/>
          </a:prstGeom>
        </p:spPr>
      </p:pic>
      <p:sp>
        <p:nvSpPr>
          <p:cNvPr id="8" name="矢印: 下 7">
            <a:extLst>
              <a:ext uri="{FF2B5EF4-FFF2-40B4-BE49-F238E27FC236}">
                <a16:creationId xmlns:a16="http://schemas.microsoft.com/office/drawing/2014/main" id="{55519025-6B7A-B327-AE11-449057E3DEF9}"/>
              </a:ext>
            </a:extLst>
          </p:cNvPr>
          <p:cNvSpPr/>
          <p:nvPr/>
        </p:nvSpPr>
        <p:spPr>
          <a:xfrm>
            <a:off x="1832338" y="1310716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2B84B0B-75F6-F6AA-602A-F47225278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4" y="5125064"/>
            <a:ext cx="2108524" cy="1406781"/>
          </a:xfrm>
          <a:prstGeom prst="rect">
            <a:avLst/>
          </a:prstGeom>
        </p:spPr>
      </p:pic>
      <p:sp>
        <p:nvSpPr>
          <p:cNvPr id="10" name="矢印: 下 9">
            <a:extLst>
              <a:ext uri="{FF2B5EF4-FFF2-40B4-BE49-F238E27FC236}">
                <a16:creationId xmlns:a16="http://schemas.microsoft.com/office/drawing/2014/main" id="{81474E77-A6F0-90FD-726C-0CE634B4A772}"/>
              </a:ext>
            </a:extLst>
          </p:cNvPr>
          <p:cNvSpPr/>
          <p:nvPr/>
        </p:nvSpPr>
        <p:spPr>
          <a:xfrm>
            <a:off x="1832338" y="4697929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093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07D4A3-3806-EF4E-4245-0D44E2B0FD84}"/>
              </a:ext>
            </a:extLst>
          </p:cNvPr>
          <p:cNvSpPr txBox="1"/>
          <p:nvPr/>
        </p:nvSpPr>
        <p:spPr>
          <a:xfrm>
            <a:off x="0" y="0"/>
            <a:ext cx="12192000" cy="2616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TW" altLang="en-US" sz="1050" b="1" i="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募集職種一覧</a:t>
            </a:r>
            <a:r>
              <a:rPr lang="zh-TW" altLang="en-US" sz="1050" b="0" i="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施工管理</a:t>
            </a:r>
            <a:endParaRPr lang="ja-JP" altLang="en-US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CFA81B5-5D01-43D4-A950-BBAEB9706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21" y="261610"/>
            <a:ext cx="11431595" cy="293410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388480E-6FC1-A9DA-62DE-D7CE2B9DA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8" y="3429000"/>
            <a:ext cx="10574226" cy="334374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FCF02DF-6A30-6D85-E338-EBA9EC08454D}"/>
              </a:ext>
            </a:extLst>
          </p:cNvPr>
          <p:cNvSpPr txBox="1"/>
          <p:nvPr/>
        </p:nvSpPr>
        <p:spPr>
          <a:xfrm>
            <a:off x="24578" y="3195719"/>
            <a:ext cx="12167421" cy="2616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ja-JP" altLang="en-US" sz="1100" b="1" i="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募集職種一覧</a:t>
            </a:r>
            <a:r>
              <a:rPr lang="ja-JP" altLang="en-US" sz="1100" b="0" i="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総務・経理（未経験の方）</a:t>
            </a:r>
            <a:endParaRPr lang="ja-JP" altLang="en-US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79F59D5-8A71-2D6C-5307-9218DEA53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9" y="5312553"/>
            <a:ext cx="2473381" cy="146018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7F05610-0F9D-87E0-FAA1-CD6AC13B8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1613304"/>
            <a:ext cx="2120891" cy="1415032"/>
          </a:xfrm>
          <a:prstGeom prst="rect">
            <a:avLst/>
          </a:prstGeom>
        </p:spPr>
      </p:pic>
      <p:sp>
        <p:nvSpPr>
          <p:cNvPr id="13" name="矢印: 下 12">
            <a:extLst>
              <a:ext uri="{FF2B5EF4-FFF2-40B4-BE49-F238E27FC236}">
                <a16:creationId xmlns:a16="http://schemas.microsoft.com/office/drawing/2014/main" id="{DDB8D878-72E7-B607-4EE0-8417141B8573}"/>
              </a:ext>
            </a:extLst>
          </p:cNvPr>
          <p:cNvSpPr/>
          <p:nvPr/>
        </p:nvSpPr>
        <p:spPr>
          <a:xfrm>
            <a:off x="1832338" y="1310716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7021D26B-F27E-ECD5-4D7B-870E604E36C4}"/>
              </a:ext>
            </a:extLst>
          </p:cNvPr>
          <p:cNvSpPr/>
          <p:nvPr/>
        </p:nvSpPr>
        <p:spPr>
          <a:xfrm>
            <a:off x="257300" y="4871070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590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2FC80B9-E9B0-9340-5245-CE174A750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4" y="117284"/>
            <a:ext cx="11860280" cy="347711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83E19E0-82E5-8D9F-F1E6-E8CB30E2C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4" y="2134205"/>
            <a:ext cx="2473381" cy="14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5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E7C2CA-6CC0-9D09-3200-C9D54C53811C}"/>
              </a:ext>
            </a:extLst>
          </p:cNvPr>
          <p:cNvSpPr txBox="1"/>
          <p:nvPr/>
        </p:nvSpPr>
        <p:spPr>
          <a:xfrm>
            <a:off x="0" y="0"/>
            <a:ext cx="12192000" cy="26160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ja-JP"/>
            </a:defPPr>
            <a:lvl1pPr>
              <a:defRPr sz="1100" b="1" i="0">
                <a:solidFill>
                  <a:schemeClr val="bg1"/>
                </a:solidFill>
                <a:effectLst/>
                <a:latin typeface="游ゴシック体"/>
              </a:defRPr>
            </a:lvl1pPr>
          </a:lstStyle>
          <a:p>
            <a:r>
              <a:rPr lang="zh-TW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募集</a:t>
            </a:r>
            <a:r>
              <a:rPr lang="zh-TW" altLang="en-US" dirty="0"/>
              <a:t>職種一覧不動産営業</a:t>
            </a:r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3971E3D-BD71-DF23-9469-EC596D167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610"/>
            <a:ext cx="11688806" cy="329611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1E12889-35A1-8716-A469-900DD9817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1" y="3685732"/>
            <a:ext cx="11641175" cy="317226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2D79A94-C69E-6DD5-ED78-AA13DA84D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1" y="2013769"/>
            <a:ext cx="2438400" cy="161925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79825D2-915C-4336-4B14-D9DA83285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3" y="5238750"/>
            <a:ext cx="2438400" cy="1619250"/>
          </a:xfrm>
          <a:prstGeom prst="rect">
            <a:avLst/>
          </a:prstGeom>
        </p:spPr>
      </p:pic>
      <p:sp>
        <p:nvSpPr>
          <p:cNvPr id="12" name="矢印: 下 11">
            <a:extLst>
              <a:ext uri="{FF2B5EF4-FFF2-40B4-BE49-F238E27FC236}">
                <a16:creationId xmlns:a16="http://schemas.microsoft.com/office/drawing/2014/main" id="{91EE168E-D625-70D9-9C69-D650866DF4D6}"/>
              </a:ext>
            </a:extLst>
          </p:cNvPr>
          <p:cNvSpPr/>
          <p:nvPr/>
        </p:nvSpPr>
        <p:spPr>
          <a:xfrm>
            <a:off x="121373" y="1536039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4B04F2BF-C04D-D1EF-B707-33D378D52A33}"/>
              </a:ext>
            </a:extLst>
          </p:cNvPr>
          <p:cNvSpPr/>
          <p:nvPr/>
        </p:nvSpPr>
        <p:spPr>
          <a:xfrm>
            <a:off x="47631" y="4948335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30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415BA23-D207-6F56-7E90-D109C2C0A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57" y="113133"/>
            <a:ext cx="11526859" cy="352474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96D6F8C-68F0-D752-4089-F4AD1F7A9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100"/>
            <a:ext cx="11822175" cy="35819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B74E3DA-B30C-9CD4-C842-31BA3E260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7" y="1809750"/>
            <a:ext cx="2438400" cy="16192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1F3A67B-8EEF-52B9-8507-A477BCA6A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7" y="5022156"/>
            <a:ext cx="2438400" cy="1619250"/>
          </a:xfrm>
          <a:prstGeom prst="rect">
            <a:avLst/>
          </a:prstGeom>
        </p:spPr>
      </p:pic>
      <p:sp>
        <p:nvSpPr>
          <p:cNvPr id="8" name="矢印: 下 7">
            <a:extLst>
              <a:ext uri="{FF2B5EF4-FFF2-40B4-BE49-F238E27FC236}">
                <a16:creationId xmlns:a16="http://schemas.microsoft.com/office/drawing/2014/main" id="{4A3D104A-E8C3-D19C-E7CA-F250BF795052}"/>
              </a:ext>
            </a:extLst>
          </p:cNvPr>
          <p:cNvSpPr/>
          <p:nvPr/>
        </p:nvSpPr>
        <p:spPr>
          <a:xfrm>
            <a:off x="145757" y="1404704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95E1206E-FE80-812D-6B28-C842E4E617DE}"/>
              </a:ext>
            </a:extLst>
          </p:cNvPr>
          <p:cNvSpPr/>
          <p:nvPr/>
        </p:nvSpPr>
        <p:spPr>
          <a:xfrm>
            <a:off x="145757" y="4614280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84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F55E2B2-7871-FD7A-F851-EB64F59B4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5" y="56535"/>
            <a:ext cx="11412543" cy="35819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FA8AB68-15EF-9E35-EB34-8F2824F95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7" y="2942679"/>
            <a:ext cx="11555438" cy="39153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09053BB-A9ED-6F6F-96AE-5BE4B1D7C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2" y="1618847"/>
            <a:ext cx="1871691" cy="13238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4B34123-D30B-0293-CE15-6ED85392C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5" y="4738485"/>
            <a:ext cx="2349316" cy="1661652"/>
          </a:xfrm>
          <a:prstGeom prst="rect">
            <a:avLst/>
          </a:prstGeom>
        </p:spPr>
      </p:pic>
      <p:sp>
        <p:nvSpPr>
          <p:cNvPr id="8" name="矢印: 下 7">
            <a:extLst>
              <a:ext uri="{FF2B5EF4-FFF2-40B4-BE49-F238E27FC236}">
                <a16:creationId xmlns:a16="http://schemas.microsoft.com/office/drawing/2014/main" id="{A4BE0736-2AA8-B18E-269B-CF989876731F}"/>
              </a:ext>
            </a:extLst>
          </p:cNvPr>
          <p:cNvSpPr/>
          <p:nvPr/>
        </p:nvSpPr>
        <p:spPr>
          <a:xfrm>
            <a:off x="145757" y="1404704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92785C90-7253-2E73-6C26-B400CB3D332F}"/>
              </a:ext>
            </a:extLst>
          </p:cNvPr>
          <p:cNvSpPr/>
          <p:nvPr/>
        </p:nvSpPr>
        <p:spPr>
          <a:xfrm>
            <a:off x="42977" y="4429159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91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EC03581-A7C7-0E38-67A7-043CC90D4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6" y="0"/>
            <a:ext cx="11326806" cy="377242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3C37A67-547B-83F0-AAD0-E5A0CD340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6" y="3429000"/>
            <a:ext cx="11450648" cy="338184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60762D6-0F24-E5F1-26EE-0F902D690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4" y="1641323"/>
            <a:ext cx="2349316" cy="1661652"/>
          </a:xfrm>
          <a:prstGeom prst="rect">
            <a:avLst/>
          </a:prstGeom>
        </p:spPr>
      </p:pic>
      <p:sp>
        <p:nvSpPr>
          <p:cNvPr id="8" name="矢印: 下 7">
            <a:extLst>
              <a:ext uri="{FF2B5EF4-FFF2-40B4-BE49-F238E27FC236}">
                <a16:creationId xmlns:a16="http://schemas.microsoft.com/office/drawing/2014/main" id="{418C1BDE-6291-86CB-096E-13CD679C3A2F}"/>
              </a:ext>
            </a:extLst>
          </p:cNvPr>
          <p:cNvSpPr/>
          <p:nvPr/>
        </p:nvSpPr>
        <p:spPr>
          <a:xfrm>
            <a:off x="78636" y="1331997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85D9D43-F78E-8C88-4750-D2FBA81ED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4" y="5070597"/>
            <a:ext cx="2349316" cy="1661652"/>
          </a:xfrm>
          <a:prstGeom prst="rect">
            <a:avLst/>
          </a:prstGeom>
        </p:spPr>
      </p:pic>
      <p:sp>
        <p:nvSpPr>
          <p:cNvPr id="10" name="矢印: 下 9">
            <a:extLst>
              <a:ext uri="{FF2B5EF4-FFF2-40B4-BE49-F238E27FC236}">
                <a16:creationId xmlns:a16="http://schemas.microsoft.com/office/drawing/2014/main" id="{9F31C4BE-5221-5F42-1E5E-AE0E95A3646F}"/>
              </a:ext>
            </a:extLst>
          </p:cNvPr>
          <p:cNvSpPr/>
          <p:nvPr/>
        </p:nvSpPr>
        <p:spPr>
          <a:xfrm>
            <a:off x="78636" y="4761271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22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E5ECF9E-86E3-6898-DBAC-8630C7BD7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50701" cy="333421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77CBA21-C2D9-2E8F-DB73-CC2E9373F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42" y="3288891"/>
            <a:ext cx="11403016" cy="35437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B9E8CAF-0DF1-D598-4745-EB016E02A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2" y="1667107"/>
            <a:ext cx="2373788" cy="1583762"/>
          </a:xfrm>
          <a:prstGeom prst="rect">
            <a:avLst/>
          </a:prstGeom>
        </p:spPr>
      </p:pic>
      <p:sp>
        <p:nvSpPr>
          <p:cNvPr id="8" name="矢印: 下 7">
            <a:extLst>
              <a:ext uri="{FF2B5EF4-FFF2-40B4-BE49-F238E27FC236}">
                <a16:creationId xmlns:a16="http://schemas.microsoft.com/office/drawing/2014/main" id="{A6B9C8E6-4946-E57B-22A8-76ADE77E3F46}"/>
              </a:ext>
            </a:extLst>
          </p:cNvPr>
          <p:cNvSpPr/>
          <p:nvPr/>
        </p:nvSpPr>
        <p:spPr>
          <a:xfrm>
            <a:off x="123842" y="1255459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DF92EBBF-0647-22C3-3A3B-DFE85328D034}"/>
              </a:ext>
            </a:extLst>
          </p:cNvPr>
          <p:cNvSpPr/>
          <p:nvPr/>
        </p:nvSpPr>
        <p:spPr>
          <a:xfrm>
            <a:off x="134200" y="4544350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62633FA-F219-90B5-E2F7-C576DBC63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0" y="5213003"/>
            <a:ext cx="2438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2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77337FF-29B8-594F-3123-AE26DEBF1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89" y="115009"/>
            <a:ext cx="11517332" cy="302937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A0577C4-64DA-56ED-20BC-9091A56CF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1450648" cy="307700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B116CD2-FBAD-4641-519D-903056372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7" y="1809750"/>
            <a:ext cx="2438400" cy="1619250"/>
          </a:xfrm>
          <a:prstGeom prst="rect">
            <a:avLst/>
          </a:prstGeom>
        </p:spPr>
      </p:pic>
      <p:sp>
        <p:nvSpPr>
          <p:cNvPr id="7" name="矢印: 下 6">
            <a:extLst>
              <a:ext uri="{FF2B5EF4-FFF2-40B4-BE49-F238E27FC236}">
                <a16:creationId xmlns:a16="http://schemas.microsoft.com/office/drawing/2014/main" id="{31133D2F-4B8D-D998-085D-433A8D30C397}"/>
              </a:ext>
            </a:extLst>
          </p:cNvPr>
          <p:cNvSpPr/>
          <p:nvPr/>
        </p:nvSpPr>
        <p:spPr>
          <a:xfrm>
            <a:off x="145757" y="1404704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D27AFC9C-C62C-5A97-746C-4E9D71D19274}"/>
              </a:ext>
            </a:extLst>
          </p:cNvPr>
          <p:cNvSpPr/>
          <p:nvPr/>
        </p:nvSpPr>
        <p:spPr>
          <a:xfrm>
            <a:off x="134200" y="4544350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14436FA-507E-3D33-120F-FF4864508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0" y="5213003"/>
            <a:ext cx="2438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7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A865A0-0DB4-3EEB-1C56-AB6A166C7643}"/>
              </a:ext>
            </a:extLst>
          </p:cNvPr>
          <p:cNvSpPr txBox="1"/>
          <p:nvPr/>
        </p:nvSpPr>
        <p:spPr>
          <a:xfrm>
            <a:off x="0" y="0"/>
            <a:ext cx="12192000" cy="2616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TW" altLang="en-US" sz="1100" b="1" i="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募集職種一覧</a:t>
            </a:r>
            <a:r>
              <a:rPr lang="zh-TW" altLang="en-US" sz="1100" b="0" i="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住宅営業</a:t>
            </a:r>
            <a:endParaRPr lang="ja-JP" altLang="en-US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3922C64-182C-5EC5-BA76-93ACA4494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8" y="329358"/>
            <a:ext cx="11412543" cy="269595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FDBA74D-0374-8FFD-EB4F-5D349FD17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4427"/>
            <a:ext cx="11498280" cy="333421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8172DFE-6A0C-9C1F-0EB4-CFB584A98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" y="1960479"/>
            <a:ext cx="2438400" cy="1371600"/>
          </a:xfrm>
          <a:prstGeom prst="rect">
            <a:avLst/>
          </a:prstGeom>
        </p:spPr>
      </p:pic>
      <p:sp>
        <p:nvSpPr>
          <p:cNvPr id="9" name="矢印: 下 8">
            <a:extLst>
              <a:ext uri="{FF2B5EF4-FFF2-40B4-BE49-F238E27FC236}">
                <a16:creationId xmlns:a16="http://schemas.microsoft.com/office/drawing/2014/main" id="{A2B15AD4-1A1B-3873-8DCB-99B58CC65373}"/>
              </a:ext>
            </a:extLst>
          </p:cNvPr>
          <p:cNvSpPr/>
          <p:nvPr/>
        </p:nvSpPr>
        <p:spPr>
          <a:xfrm>
            <a:off x="42868" y="1677333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088E2BF-6143-84A3-BFFD-A0251355C435}"/>
              </a:ext>
            </a:extLst>
          </p:cNvPr>
          <p:cNvSpPr/>
          <p:nvPr/>
        </p:nvSpPr>
        <p:spPr>
          <a:xfrm>
            <a:off x="1828800" y="4306529"/>
            <a:ext cx="7737987" cy="18091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削除</a:t>
            </a:r>
          </a:p>
        </p:txBody>
      </p:sp>
    </p:spTree>
    <p:extLst>
      <p:ext uri="{BB962C8B-B14F-4D97-AF65-F5344CB8AC3E}">
        <p14:creationId xmlns:p14="http://schemas.microsoft.com/office/powerpoint/2010/main" val="391795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E79D55-F68F-D32D-3BBB-E37A0F04D777}"/>
              </a:ext>
            </a:extLst>
          </p:cNvPr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ja-JP" altLang="en-US" sz="1200" b="1" i="0" dirty="0">
                <a:solidFill>
                  <a:schemeClr val="bg1"/>
                </a:solidFill>
                <a:effectLst/>
                <a:latin typeface="游ゴシック体"/>
              </a:rPr>
              <a:t>募集職種一覧</a:t>
            </a:r>
            <a:r>
              <a:rPr lang="ja-JP" altLang="en-US" sz="1200" b="0" i="0" dirty="0">
                <a:solidFill>
                  <a:schemeClr val="bg1"/>
                </a:solidFill>
                <a:effectLst/>
                <a:latin typeface="游ゴシック体"/>
              </a:rPr>
              <a:t>大工・職人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190A96-CC76-4E76-DF22-8232FA20B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999"/>
            <a:ext cx="11498280" cy="270547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1B310E3-575F-946C-D95B-3715686635D0}"/>
              </a:ext>
            </a:extLst>
          </p:cNvPr>
          <p:cNvSpPr txBox="1"/>
          <p:nvPr/>
        </p:nvSpPr>
        <p:spPr>
          <a:xfrm>
            <a:off x="0" y="3128670"/>
            <a:ext cx="12192000" cy="2616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TW" altLang="en-US" sz="1100" b="1" i="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募集職種一覧</a:t>
            </a:r>
            <a:r>
              <a:rPr lang="zh-TW" altLang="en-US" sz="1100" b="0" i="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広報</a:t>
            </a:r>
            <a:endParaRPr lang="ja-JP" altLang="en-US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D12AA96-C2A7-D6D2-BAC2-00D4F25BB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4" y="3536475"/>
            <a:ext cx="11545911" cy="314368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6172326-A72E-7243-0C0E-037DA18CB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5253647"/>
            <a:ext cx="2359741" cy="132735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BCDC688-6368-E030-6381-22864DF034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0" y="1830536"/>
            <a:ext cx="1840433" cy="1225038"/>
          </a:xfrm>
          <a:prstGeom prst="rect">
            <a:avLst/>
          </a:prstGeom>
        </p:spPr>
      </p:pic>
      <p:sp>
        <p:nvSpPr>
          <p:cNvPr id="15" name="矢印: 下 14">
            <a:extLst>
              <a:ext uri="{FF2B5EF4-FFF2-40B4-BE49-F238E27FC236}">
                <a16:creationId xmlns:a16="http://schemas.microsoft.com/office/drawing/2014/main" id="{6728EFD2-05FE-2BE7-5FE0-6B7A8BF51AFA}"/>
              </a:ext>
            </a:extLst>
          </p:cNvPr>
          <p:cNvSpPr/>
          <p:nvPr/>
        </p:nvSpPr>
        <p:spPr>
          <a:xfrm>
            <a:off x="1832338" y="1310716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13F5900B-3684-1AF6-3CF7-69BCAFF27144}"/>
              </a:ext>
            </a:extLst>
          </p:cNvPr>
          <p:cNvSpPr/>
          <p:nvPr/>
        </p:nvSpPr>
        <p:spPr>
          <a:xfrm>
            <a:off x="1946786" y="4777833"/>
            <a:ext cx="599768" cy="747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351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ワイド画面</PresentationFormat>
  <Paragraphs>9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BIZ UDPゴシック</vt:lpstr>
      <vt:lpstr>游ゴシック</vt:lpstr>
      <vt:lpstr>游ゴシック Light</vt:lpstr>
      <vt:lpstr>游ゴシック体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森田 LLS</dc:creator>
  <cp:lastModifiedBy>森田 LLS</cp:lastModifiedBy>
  <cp:revision>1</cp:revision>
  <dcterms:created xsi:type="dcterms:W3CDTF">2024-09-24T03:34:24Z</dcterms:created>
  <dcterms:modified xsi:type="dcterms:W3CDTF">2024-09-24T03:40:23Z</dcterms:modified>
</cp:coreProperties>
</file>